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8" d="100"/>
          <a:sy n="98" d="100"/>
        </p:scale>
        <p:origin x="-100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85001B-9C2C-E54A-9243-A1C1D0EF008F}" type="datetimeFigureOut">
              <a:rPr lang="en-US" smtClean="0"/>
              <a:t>3/27/12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F9366E-15C9-1E45-8F60-FDD3F59246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6573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Longer path through the earth’s atmosphere = less intense light, more light absorbed by the atmosphere and doesn’t reach the Earth’s surface</a:t>
            </a:r>
          </a:p>
          <a:p>
            <a:r>
              <a:rPr lang="en-US" dirty="0" smtClean="0"/>
              <a:t>Equal</a:t>
            </a:r>
            <a:r>
              <a:rPr lang="en-US" baseline="0" dirty="0" smtClean="0"/>
              <a:t> amounts of light from the Sun are spread over larger areas in the high latitudes (close to the poles) than near </a:t>
            </a:r>
            <a:r>
              <a:rPr lang="en-US" baseline="0" smtClean="0"/>
              <a:t>the Equator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F9366E-15C9-1E45-8F60-FDD3F59246C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635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7F0C7-8EF8-BB4F-8F2F-CCAEB366FF1E}" type="datetimeFigureOut">
              <a:rPr lang="en-US" smtClean="0"/>
              <a:t>3/27/12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EF4E9-08C3-8C4B-A794-DD60F44F2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431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7F0C7-8EF8-BB4F-8F2F-CCAEB366FF1E}" type="datetimeFigureOut">
              <a:rPr lang="en-US" smtClean="0"/>
              <a:t>3/27/12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EF4E9-08C3-8C4B-A794-DD60F44F2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4394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7F0C7-8EF8-BB4F-8F2F-CCAEB366FF1E}" type="datetimeFigureOut">
              <a:rPr lang="en-US" smtClean="0"/>
              <a:t>3/27/12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EF4E9-08C3-8C4B-A794-DD60F44F2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231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7F0C7-8EF8-BB4F-8F2F-CCAEB366FF1E}" type="datetimeFigureOut">
              <a:rPr lang="en-US" smtClean="0"/>
              <a:t>3/27/12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EF4E9-08C3-8C4B-A794-DD60F44F2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579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7F0C7-8EF8-BB4F-8F2F-CCAEB366FF1E}" type="datetimeFigureOut">
              <a:rPr lang="en-US" smtClean="0"/>
              <a:t>3/27/12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EF4E9-08C3-8C4B-A794-DD60F44F2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194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7F0C7-8EF8-BB4F-8F2F-CCAEB366FF1E}" type="datetimeFigureOut">
              <a:rPr lang="en-US" smtClean="0"/>
              <a:t>3/27/12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EF4E9-08C3-8C4B-A794-DD60F44F2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086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7F0C7-8EF8-BB4F-8F2F-CCAEB366FF1E}" type="datetimeFigureOut">
              <a:rPr lang="en-US" smtClean="0"/>
              <a:t>3/27/12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EF4E9-08C3-8C4B-A794-DD60F44F2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240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7F0C7-8EF8-BB4F-8F2F-CCAEB366FF1E}" type="datetimeFigureOut">
              <a:rPr lang="en-US" smtClean="0"/>
              <a:t>3/27/12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EF4E9-08C3-8C4B-A794-DD60F44F2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1717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7F0C7-8EF8-BB4F-8F2F-CCAEB366FF1E}" type="datetimeFigureOut">
              <a:rPr lang="en-US" smtClean="0"/>
              <a:t>3/27/12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EF4E9-08C3-8C4B-A794-DD60F44F2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844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7F0C7-8EF8-BB4F-8F2F-CCAEB366FF1E}" type="datetimeFigureOut">
              <a:rPr lang="en-US" smtClean="0"/>
              <a:t>3/27/12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EF4E9-08C3-8C4B-A794-DD60F44F2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666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7F0C7-8EF8-BB4F-8F2F-CCAEB366FF1E}" type="datetimeFigureOut">
              <a:rPr lang="en-US" smtClean="0"/>
              <a:t>3/27/12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EF4E9-08C3-8C4B-A794-DD60F44F2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692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B7F0C7-8EF8-BB4F-8F2F-CCAEB366FF1E}" type="datetimeFigureOut">
              <a:rPr lang="en-US" smtClean="0"/>
              <a:t>3/27/12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4EF4E9-08C3-8C4B-A794-DD60F44F2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836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4" Type="http://schemas.openxmlformats.org/officeDocument/2006/relationships/image" Target="../media/image17.gi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4" Type="http://schemas.openxmlformats.org/officeDocument/2006/relationships/image" Target="../media/image4.jpg"/><Relationship Id="rId5" Type="http://schemas.openxmlformats.org/officeDocument/2006/relationships/image" Target="../media/image5.jpg"/><Relationship Id="rId6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razilians+Flock+Ocean+New+Year+Eve+Ritual+KziCrB70AZC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0" y="914400"/>
            <a:ext cx="7543800" cy="5029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" y="26887"/>
            <a:ext cx="9048094" cy="887514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Tropical Fever – Understanding the Seasons</a:t>
            </a:r>
            <a:endParaRPr lang="en-US" sz="36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943599"/>
            <a:ext cx="9144000" cy="901455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SC.8.E.5.9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Ms. Noelle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39719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easons2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53" y="1655948"/>
            <a:ext cx="4656582" cy="3472434"/>
          </a:xfrm>
          <a:prstGeom prst="rect">
            <a:avLst/>
          </a:prstGeom>
        </p:spPr>
      </p:pic>
      <p:pic>
        <p:nvPicPr>
          <p:cNvPr id="3" name="Picture 2" descr="seasonslightangle.gif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47"/>
          <a:stretch/>
        </p:blipFill>
        <p:spPr>
          <a:xfrm>
            <a:off x="4795576" y="1733696"/>
            <a:ext cx="4184820" cy="322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0242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2658870" cy="68795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Passage 1</a:t>
            </a:r>
            <a:endParaRPr lang="en-US" b="1" dirty="0"/>
          </a:p>
        </p:txBody>
      </p:sp>
      <p:pic>
        <p:nvPicPr>
          <p:cNvPr id="4" name="Picture 3" descr="beybab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690" y="781970"/>
            <a:ext cx="3429000" cy="3216402"/>
          </a:xfrm>
          <a:prstGeom prst="rect">
            <a:avLst/>
          </a:prstGeom>
        </p:spPr>
      </p:pic>
      <p:pic>
        <p:nvPicPr>
          <p:cNvPr id="5" name="Picture 4" descr="reveillon-ri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1145" y="322767"/>
            <a:ext cx="3905250" cy="2603500"/>
          </a:xfrm>
          <a:prstGeom prst="rect">
            <a:avLst/>
          </a:prstGeom>
        </p:spPr>
      </p:pic>
      <p:pic>
        <p:nvPicPr>
          <p:cNvPr id="6" name="Picture 5" descr="Rio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0196" y="126379"/>
            <a:ext cx="1828800" cy="1376172"/>
          </a:xfrm>
          <a:prstGeom prst="rect">
            <a:avLst/>
          </a:prstGeom>
        </p:spPr>
      </p:pic>
      <p:pic>
        <p:nvPicPr>
          <p:cNvPr id="7" name="Picture 6" descr="RyanIslan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4715" y="3301804"/>
            <a:ext cx="2011680" cy="3017520"/>
          </a:xfrm>
          <a:prstGeom prst="rect">
            <a:avLst/>
          </a:prstGeom>
        </p:spPr>
      </p:pic>
      <p:pic>
        <p:nvPicPr>
          <p:cNvPr id="8" name="Picture 7" descr="snow-times-squarejpg-e3fb8edb62d098e6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3396" y="4562953"/>
            <a:ext cx="3251200" cy="216852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856804" y="2556935"/>
            <a:ext cx="28095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 smtClean="0">
                <a:solidFill>
                  <a:schemeClr val="bg1"/>
                </a:solidFill>
              </a:rPr>
              <a:t>Rio de Janeiro, 22° S 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63396" y="6233866"/>
            <a:ext cx="28095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Times Square, NYC, 41° N</a:t>
            </a:r>
            <a:endParaRPr lang="en-US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11690" y="4024028"/>
            <a:ext cx="3429000" cy="2862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dirty="0" smtClean="0"/>
              <a:t>Where should Beyoncé spend next New Year’s Eve if she wants to show off her post-baby body without catching a cold?</a:t>
            </a:r>
          </a:p>
          <a:p>
            <a:pPr marL="342900" indent="-342900">
              <a:buAutoNum type="arabicPeriod"/>
            </a:pPr>
            <a:r>
              <a:rPr lang="en-US" dirty="0" smtClean="0"/>
              <a:t>What causes Rio de Janeiro and NYC to have very different weather at the same time of year?</a:t>
            </a:r>
          </a:p>
          <a:p>
            <a:pPr marL="342900" indent="-34290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76038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enry_Lar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819" y="687950"/>
            <a:ext cx="2926080" cy="3086100"/>
          </a:xfrm>
          <a:prstGeom prst="rect">
            <a:avLst/>
          </a:prstGeom>
        </p:spPr>
      </p:pic>
      <p:sp>
        <p:nvSpPr>
          <p:cNvPr id="13" name="Cloud Callout 12"/>
          <p:cNvSpPr/>
          <p:nvPr/>
        </p:nvSpPr>
        <p:spPr>
          <a:xfrm>
            <a:off x="3925730" y="371974"/>
            <a:ext cx="4182313" cy="2475772"/>
          </a:xfrm>
          <a:prstGeom prst="cloudCallout">
            <a:avLst>
              <a:gd name="adj1" fmla="val -82489"/>
              <a:gd name="adj2" fmla="val -1314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2658870" cy="68795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Passage 2</a:t>
            </a:r>
            <a:endParaRPr lang="en-US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11690" y="4024028"/>
            <a:ext cx="3429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dirty="0" smtClean="0"/>
              <a:t>What should Cyrus know about December weather in Miami before he packs his bags?</a:t>
            </a:r>
          </a:p>
          <a:p>
            <a:pPr marL="342900" indent="-342900">
              <a:buAutoNum type="arabicPeriod"/>
            </a:pPr>
            <a:r>
              <a:rPr lang="en-US" dirty="0" smtClean="0"/>
              <a:t>Explain to Cyrus why Miami has no snow during December even though it is in the northern hemisphere. </a:t>
            </a:r>
          </a:p>
          <a:p>
            <a:pPr marL="342900" indent="-342900">
              <a:buAutoNum type="arabicPeriod"/>
            </a:pPr>
            <a:endParaRPr lang="en-US" dirty="0"/>
          </a:p>
        </p:txBody>
      </p:sp>
      <p:pic>
        <p:nvPicPr>
          <p:cNvPr id="12" name="Picture 11" descr="Shaun White Lauren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71"/>
          <a:stretch/>
        </p:blipFill>
        <p:spPr>
          <a:xfrm>
            <a:off x="5195813" y="687950"/>
            <a:ext cx="1412087" cy="1835944"/>
          </a:xfrm>
          <a:prstGeom prst="rect">
            <a:avLst/>
          </a:prstGeom>
        </p:spPr>
      </p:pic>
      <p:pic>
        <p:nvPicPr>
          <p:cNvPr id="14" name="Picture 13" descr="200235995-00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519" y="3016200"/>
            <a:ext cx="3121256" cy="312125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479696" y="4667040"/>
            <a:ext cx="17061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b="1" dirty="0" smtClean="0"/>
              <a:t>Nairobi, Kenya</a:t>
            </a:r>
            <a:endParaRPr 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010102" y="4184340"/>
            <a:ext cx="28095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b="1" dirty="0" smtClean="0"/>
              <a:t>Miami, FL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2999902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AQ_Lat_long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400" y="1270000"/>
            <a:ext cx="5524500" cy="431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4359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at_long_eart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201" y="551499"/>
            <a:ext cx="6050280" cy="588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9765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ropic-of-cance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8258"/>
            <a:ext cx="9144000" cy="4297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6404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xis_polari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9226" y="333674"/>
            <a:ext cx="4762500" cy="59626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844385" y="453529"/>
            <a:ext cx="904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Polaris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4393005" y="822861"/>
            <a:ext cx="840" cy="2494377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urved Down Arrow 11"/>
          <p:cNvSpPr/>
          <p:nvPr/>
        </p:nvSpPr>
        <p:spPr>
          <a:xfrm rot="1422474">
            <a:off x="4471600" y="1593829"/>
            <a:ext cx="880356" cy="349865"/>
          </a:xfrm>
          <a:prstGeom prst="curvedDownArrow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13874" y="1208227"/>
            <a:ext cx="904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23.5°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89477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nnapurnaStartrails_hao90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457" y="605816"/>
            <a:ext cx="8572500" cy="5715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71218" y="1231008"/>
            <a:ext cx="904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Polaris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2682456" y="1600340"/>
            <a:ext cx="686812" cy="511807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7177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easons_tropic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3527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</TotalTime>
  <Words>172</Words>
  <Application>Microsoft Macintosh PowerPoint</Application>
  <PresentationFormat>On-screen Show (4:3)</PresentationFormat>
  <Paragraphs>19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Tropical Fever – Understanding the Seasons</vt:lpstr>
      <vt:lpstr>Passage 1</vt:lpstr>
      <vt:lpstr>Passage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Miami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Tropical Fever</dc:title>
  <dc:creator>Noelle Van Ee</dc:creator>
  <cp:lastModifiedBy>Noelle Van Ee</cp:lastModifiedBy>
  <cp:revision>10</cp:revision>
  <dcterms:created xsi:type="dcterms:W3CDTF">2012-03-27T16:03:27Z</dcterms:created>
  <dcterms:modified xsi:type="dcterms:W3CDTF">2012-03-27T23:09:33Z</dcterms:modified>
</cp:coreProperties>
</file>